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presProps" Target="presProps.xml"/>
  <Relationship Id="rId10" Type="http://schemas.openxmlformats.org/officeDocument/2006/relationships/viewProps" Target="viewProps.xml"/>
  <Relationship Id="rId11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56900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image" Target="../media/88899_ca_object_representations_media_606_large1.jpg"/>
</Relationships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image" Target="../media/60844_ca_object_representations_media_504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92 : Philippe Busquin (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cès Cools : journal impertinent d'un témoin engagé (3793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5 2010 at 2:07:57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icentenaire de la Révolution française : 1989 : la Révolution française : première révolution des droits de l'homme (1006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1 2011 at 11:09:41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autogestionnaire (1170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2:11:39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vec André Cools : au cœur du parti socialiste liégeois (35635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4:11:28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0288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équipe solide pour la Province  (ARC-C AFF ELE 0180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9 2012 at 9:11:0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6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2024-05-01T08:38:54Z</dcterms:created>
  <dcterms:modified xsi:type="dcterms:W3CDTF">2024-05-01T08:38:54Z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