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627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charité ecclésiastique : troisième lettre à M.P. De Decker, Ministre de l'intérieur (319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0 at 9:01:5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2024-05-19T19:20:32Z</dcterms:created>
  <dcterms:modified xsi:type="dcterms:W3CDTF">2024-05-19T19:20:32Z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