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7997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capacité poliotique des classes ouvrières (3267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2024-05-15T14:30:30Z</dcterms:created>
  <dcterms:modified xsi:type="dcterms:W3CDTF">2024-05-15T14:30:30Z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