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198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1 : depuis les origines de la théorie de la plus-value jusqu'à Adam Smith (116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2:11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X (1905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5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furt (4109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12:01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2024-07-01T03:13:02Z</dcterms:created>
  <dcterms:modified xsi:type="dcterms:W3CDTF">2024-07-01T03:13:02Z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