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presProps" Target="presProps.xml"/>
  <Relationship Id="rId44" Type="http://schemas.openxmlformats.org/officeDocument/2006/relationships/viewProps" Target="viewProps.xml"/>
  <Relationship Id="rId4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0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socialisme ? (315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2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mourante et l'anarchie (326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ouvrier suisse extraordinaire : dimanche 5 novembre 1893 à Zurich; Initiative populaire pour le traitement gratuit des malades (327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florentine du 13ème au 16ème siécle (3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7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 la famille, de la propriété privée et de l'Etat (328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649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3:04:0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e (105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tiens de la société : l'union des jeunes (13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ouvrier socialiste tenu à Bruxelles du 16 au 23 août 1891 : rapport (1325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dans tous ses états (148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huit heures de pistole : conte moral (2320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2024-04-29T04:22:41Z</dcterms:created>
  <dcterms:modified xsi:type="dcterms:W3CDTF">2024-04-29T04:22:41Z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