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7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héorie de la lutte des classes et le principe de neutralité du mouvement coopératif de consommation (328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2024-07-01T02:31:26Z</dcterms:created>
  <dcterms:modified xsi:type="dcterms:W3CDTF">2024-07-01T02:31:26Z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