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7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: conférence à la société d'études économiques et politiques de Bruxelles sous la présidence de Montefiore Levy, le 7 mars 1894 (1150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4:1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ouble réponse à MM. de Mun et Paul Deschanel (2194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4:01:5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i des salaires : et ses conséquences. Suivi d'une réponse à la "Réponse de M. Clémenceau" (222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11:02:4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2229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12:02:1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4263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3:04:5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(115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0:11:0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uble réponse à Mm de Mun et Paul Deschanel (115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0:11:5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de catéchisme socialiste (115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0:11:2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'avenir est au socialisme (1150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1:11:2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ouble réponse à Mm De Mun et Paul Deschanel (115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1:11:5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(133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4:01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et la confédération du travail (1445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4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2166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3:01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2024-05-19T04:03:29Z</dcterms:created>
  <dcterms:modified xsi:type="dcterms:W3CDTF">2024-05-19T04:03:29Z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