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04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Belgique ouvrière (287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9:12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socialiste : H. Rassart : 03/03/1986 (28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3 at 12:12:0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u 23 mars 1963 : rapport d'action politique (4262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3:04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2024-05-07T13:20:40Z</dcterms:created>
  <dcterms:modified xsi:type="dcterms:W3CDTF">2024-05-07T13:20:40Z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