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257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marge de la prise de Liège : la bataille du corbeau (4312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2:05:1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toyen Gilbert Mottard  (ARC-P MOT I-02B-4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à tous les membres du Comité fédéral  (ARC-P MOT I-10-15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2024-07-02T08:37:14Z</dcterms:created>
  <dcterms:modified xsi:type="dcterms:W3CDTF">2024-07-02T08:37:14Z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