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02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Beernaert-Pourbaix (649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4:04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la Papauté (649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4:04:3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royances (187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2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scar Beck (1852-1894) (194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0:09:2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suffrage universel : consultation populaire (2264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 cléricale et morale rationaliste (227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2:02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2024-04-28T06:34:00Z</dcterms:created>
  <dcterms:modified xsi:type="dcterms:W3CDTF">2024-04-28T06:34:00Z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