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5974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troubles des Pays-Bas sous Philippe II (1222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4:12: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2024-05-01T16:33:25Z</dcterms:created>
  <dcterms:modified xsi:type="dcterms:W3CDTF">2024-05-01T16:33:25Z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