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90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du socialisme et des luttes sociales (286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1:08:2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sa vie, son oeuvre (286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2:08:5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umulation du capital : contribution à l'explication économique de l'impérialisme (149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2:02:3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u communisme (2862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3:11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2024-06-26T14:39:24Z</dcterms:created>
  <dcterms:modified xsi:type="dcterms:W3CDTF">2024-06-26T14:39:24Z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