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44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 (19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I (190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II (1905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2024-07-03T00:56:42Z</dcterms:created>
  <dcterms:modified xsi:type="dcterms:W3CDTF">2024-07-03T00:56:42Z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