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26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liégeoise (4189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6 at 3:02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2024-07-02T08:48:09Z</dcterms:created>
  <dcterms:modified xsi:type="dcterms:W3CDTF">2024-07-02T08:48:09Z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