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88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ead & roses : une autre histoire des affiches syndicales (BIB 18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2024-06-26T09:02:22Z</dcterms:created>
  <dcterms:modified xsi:type="dcterms:W3CDTF">2024-06-26T09:02:22Z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