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28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0037_ca_object_representations_media_1184_large1.jpg"/>
</Relationships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candidats à la Province : Roland Brulmans : François Noppens : Ferry Lambrecht : Léon Campstein (ARC-C AFF ELE 048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2024-05-17T02:24:45Z</dcterms:created>
  <dcterms:modified xsi:type="dcterms:W3CDTF">2024-05-17T02:24:45Z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