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375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origines du gouvernement représentatif en Europe. Tome 1 (3279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origines du gouvernement représentatif en Europe. Tome 2 (3279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2024-05-18T08:34:13Z</dcterms:created>
  <dcterms:modified xsi:type="dcterms:W3CDTF">2024-05-18T08:34:13Z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