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presProps" Target="presProps.xml"/>
  <Relationship Id="rId8" Type="http://schemas.openxmlformats.org/officeDocument/2006/relationships/viewProps" Target="viewProps.xml"/>
  <Relationship Id="rId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9042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ngrès ouvriers et socialistes français. Tome 1, 1876-1885 (32797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ère des organisateurs (3280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cès de moscou et l'Internationale ouvrière socialiste (3282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et rationalisation (3286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9">
  <a:themeElements>
    <a:clrScheme name="Theme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2024-05-16T19:33:34Z</dcterms:created>
  <dcterms:modified xsi:type="dcterms:W3CDTF">2024-05-16T19:33:34Z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