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2372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ants révolutionnaires (1662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12 at 11:04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2024-05-20T16:02:35Z</dcterms:created>
  <dcterms:modified xsi:type="dcterms:W3CDTF">2024-05-20T16:02:35Z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