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59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t son agglomération de 1830 à nos jours (1231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5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et culture : manuel de l'éducation populaire. Tome I : Philosophie de l'éducation populaire (2300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2024-06-28T02:51:40Z</dcterms:created>
  <dcterms:modified xsi:type="dcterms:W3CDTF">2024-06-28T02:51:40Z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