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presProps" Target="presProps.xml"/>
  <Relationship Id="rId46" Type="http://schemas.openxmlformats.org/officeDocument/2006/relationships/viewProps" Target="viewProps.xml"/>
  <Relationship Id="rId4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383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question sociale et de la libre pensée : revue annuelle du socialisme international pour 1891 (259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3:05:4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révolutions d'Angleterre (1603-1689) et la nation anglaise au 17ème siècle (327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inistère de la lacheté extérieure (3279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(328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ropriété et de ses formes primitives (3281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sociale & politique : première année 1891 (3281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provinciales et communales de la Belgique : traité théorique et pratique de la législation provinciale et communale ainsi que des lois électorales qui s'y rattachent. Tome 1 (328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'association professionnelle (329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ses principes fondamentaux et son impossibilité pratique (340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8:03:4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associations professionnelles d'artisans et ouvriers en Belgique (1170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ncesse Maleine (149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43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'industrie (165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1:04:1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mons choisis (189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3:08:5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et la question sociale : étude sur l'"Encyclique de la condition des ouvriers" (1899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5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chrétienne et révolution sociale (202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9:11:0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contemporain (209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4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je veux mourir (211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0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2024-04-26T09:01:15Z</dcterms:created>
  <dcterms:modified xsi:type="dcterms:W3CDTF">2024-04-26T09:01:15Z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