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363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s programmes de Gotha et d'Efurt (4109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6 at 12:01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2024-06-29T00:14:06Z</dcterms:created>
  <dcterms:modified xsi:type="dcterms:W3CDTF">2024-06-29T00:14:06Z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