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7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aux camarades Président et membres de la Section du P.S.B de Hollogne (ARC-P MOT I-01-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à tous les bourgmestres Socialistes de l’Arrondissement de Liège (ARC-P MOT I-08-8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Lettre] à tous les membres du Comité fédéral  (ARC-P MOT I-10-15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de 1961 : une politique de progrès social dirigée par les Socialistes à la Province de Liège (BIB 1786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2024-05-15T16:34:17Z</dcterms:created>
  <dcterms:modified xsi:type="dcterms:W3CDTF">2024-05-15T16:34:17Z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