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presProps" Target="presProps.xml"/>
  <Relationship Id="rId13" Type="http://schemas.openxmlformats.org/officeDocument/2006/relationships/viewProps" Target="viewProps.xml"/>
  <Relationship Id="rId14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49097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cas où la guerre éclaterait néanmoins... (25824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1:05:44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quête des Trade-Unions en Russie : examen critique du Rapport de la Commission Syndicale britannique (2582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1 2009 at 1:05:44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euvres choisies. Tome II : le théoricien de l'action ouvrière (81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1 at 10:07:44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ouble réponse à Mm De Mun et Paul Deschanel (11506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5 2011 at 11:11:50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s à un jeune socialiste (1317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3 2012 at 2:01:03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-Pierre sera socialiste (14909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7 2012 at 10:02:09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64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3:02:59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volution russe (14970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8 2012 at 4:02:26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cyclopédie socialiste : syndicale et coopérative de l'Internationale ouvrière (2094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7 2012 at 12:12:4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0">
  <a:themeElements>
    <a:clrScheme name="Theme7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9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2024-05-16T21:04:50Z</dcterms:created>
  <dcterms:modified xsi:type="dcterms:W3CDTF">2024-05-16T21:04:50Z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