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presProps" Target="presProps.xml"/>
  <Relationship Id="rId102" Type="http://schemas.openxmlformats.org/officeDocument/2006/relationships/viewProps" Target="viewProps.xml"/>
  <Relationship Id="rId10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941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ogement de l'ouvrier et du pauvre en Belgique (315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4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2 (327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allemand : ses forces et ses ressources (3270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supérieur ou manuel de géographie à l'usage de l'enseignement primaire et de l'enseignement moyen. 2ème partie (327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ditations d'un républicain sur les fiançailles de Monsieur Rodolphe et de Mademoiselle Stéphanie (3271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du Comité directeur de la Fédération ouvrière suisse et du secrétariat ouvrier suisse pour l'année 1887; Procès-verbal de la séance du Comité Central de la Fédération ouvrière suisse du 5 février 1888 (3274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rapport annuel du Comité directeur de la Fédération ouvrière suisse et du Secrétariat ouvrier suisse pour l'année 1888; Procès-verbal de la séance du Comité central de la Fédération ouvrière suisse du 10 février 1889 (327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des actes compulsés sur l'ordre du comité central de la société fédérale du Grütli (327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a Révocation de l'Edit de Nantes (327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3276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 le droit ou par la force : examen politique et critique de la Constitution Belge (327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au point de vue économique (326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tateur (327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quité romaine : moeurs et coutumes, organisation de la société (327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du christianisme et de la papauté (32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antiquité : manuel à l'usage de l'enseignement moyen et de l'enseignement normal (3278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quatre ouvriers anglais : Henry Maudslay, Georges Stephenson, William Fairbairn, James Nasmyth (3278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opération à Rochdale : self-help par le peuple (32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u capital ou testament du 19ème siècle (327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: conférences prononcées à Bruxelles et à Gand (327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économie politique (3280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sociale (3280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oles d'un révolté (326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économie sociale. Première partie : Historique de l'économie politique, depuis les Athéniens jusqu'à nos jours. Deuxième partie : Exposé critique des lois économiques et des phénomènes sociaux (328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ociales (328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26-29 septembre 1886 (328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Oeuvres Sociales à Liège : 2ème  session, 4-7 septembre 1887 (328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de la lecture (3283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 l'enseignement, Bruxelles 1880 : rapports préliminaires (3283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 l'enseignement, bruxelles 1880 : discussions (3283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ithmétique élémentaire (328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arwinisme (3284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imitifs : études d'ethnologie comparée (328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anche du libéralisme progressif (3267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ociation, la vie domestique et l'école dans leur rapports avec la question sociale (3285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coopératives (328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sieur Bastiat-Schulze de Delitzach ou capital et travail (3285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stice dans le socialisme et dans la propriété : avertissement aux prolétaires (328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'aujourd'hui et de demain (3286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ses promesses. Tome 1 (328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 droit électoral; T-V, Années 1883 à 1885 (328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dministratif de la Belgique (3287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s de l'industrie et des mines (328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maritime : étude de droit international (3289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partiTome 1 : Le parti ouvrier et ses principesTome 2 : Le parti ouvrier et sa politique (326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ociation, la vie domestique et l'école dans leurs rapports avec la question sociale (328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 aux ouvriers sur les moyens d'améliorer leur condition (328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 salaire (328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nalité dans le journalisme : moeurs financières modernes (644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2 2011 at 3:04:5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: rapport présenté par le Conseil général du Parti ouvrier (66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11:05:0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et arrêtés royaux organiques du Conseil de l'industrie et du travail (665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2:05:2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traits politiques et révolutionnaires (798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1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méthode d'enseignement de la grammaire française (79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5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rtarin de Tarascon (80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2:06:2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du pays belge :aux armes de Bavière : scènes di vieux Liège (83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9:07:1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illon de grelots progessistes (326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hébéiennes (84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0:07:51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ugitives : nouvelles miscellanées (961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10:09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de Paris (1889) (100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2:09:5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brique néerlandaise de levure et d'alcool à Delft (Hollande) : institutions crées en faveur du personnel (1012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0:09:0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mmbô (102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1:10:1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t de Léon Gambetta (103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9:10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ffrage universel (1032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10:10:51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rouge (116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0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expérimental (116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es et choses du temps présent (1170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0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 Chartes & constitutions comparées. Révision de la constitution belge ".  Par le droit ou par la force. Tome 1 (326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police de l'audience, mesure d'ordres : répression instantannée des délits et des infractions disciplinaires : commentaire de la législation en vigueur en Belgique et dans le Grand-Duché de Luxembourg : jurisprudence (122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0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ignus Nominis et du Pignus Pignoris en droit romain : du gage des meubles incorporels en droit français : thèse pour le doctorat (125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1:01:1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 législatif, jurisprudentiel et doctrinal de la loi communale du 30 mars 1836 et de la loi modificative coordonnées (129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9:01:1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131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1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du socialisme contemporain (133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3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national de Belgique : 1830-1831. Tome 1 (1336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9:02:50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'une bourgeoise pendant la Révolution : 1791-1793 (148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2:02:5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ensonges conventionnels de notre civilisation (1538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2 at 2:03:1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 fille ni veuve (161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3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de la conservation des substances alimentaires (168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belges à la portée de tous : dictionnaire pratique de législation (326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et conférences (1701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0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nouvelle : revue internationale : sociologie, arts, sciences, lettres : 1re année. Tome second (175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4:06:2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zarisme et la révolution (1764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47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au (177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2:06:37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et aventures d'un prolétaire à travers la révolution (179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4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royances (1877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2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99 glorieux centenaire, monde nouveau, nouveaux cieux, nouvelle terre (189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1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! (1899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0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: la matière, l'organisme, la pensée (19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3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u petit citoyen (1905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0:09:5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Afrique ou trois ans dans l'Afrique centrale. Tome 1 (32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uffrage censitaire en Belgique depuis 1830 (202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5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ns et ses conséquences (203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quisition en Belgique (205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3:11:1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adoxe de l'égalité (211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4:12:0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on : sa fonction, ses devoirs, ses responsabilités (2119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0:12:1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grèves ouvrières (2120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1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'aujourd'hui et de demain: quatrième série: socialisme (212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2:12:17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s accidents du travail : tome premier : rapport présentés sur la demande du comité d'organisation (283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9:11:1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contemporaine (4122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6 at 10:01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2024-04-28T04:17:16Z</dcterms:created>
  <dcterms:modified xsi:type="dcterms:W3CDTF">2024-04-28T04:17:16Z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