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270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sionniers politiques dans la République des Soviets : rapport à la commission d'enquête sur la situation des prisionniers politiques, instituée par l'Internationale ouvrière socialiste (2579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0:05:1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sonniers politiques dans la République des Soviets : rapport à la commission d'enquête sur la situation des prisonniers politiques, institué par l'Internationale Ouvrière Socialiste (3265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moscou et l'Internationale ouvrière socialiste (328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2024-05-05T12:05:52Z</dcterms:created>
  <dcterms:modified xsi:type="dcterms:W3CDTF">2024-05-05T12:05:52Z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