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925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tte : 5000 ans d'histoire (3595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5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2024-06-26T04:31:16Z</dcterms:created>
  <dcterms:modified xsi:type="dcterms:W3CDTF">2024-06-26T04:31:16Z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