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153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1021_ca_object_representations_media_1203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2986_ca_object_representations_media_1265_large2.jpg"/>
</Relationships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-Pierre Hupkens : 3e à la commune : par conviction (ARC-C AFF ELE 050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907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 conviction : Jean-Pierre Hupkens : 3e à la Commune     (ARC-C AFF ELE 056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2024-06-26T10:51:50Z</dcterms:created>
  <dcterms:modified xsi:type="dcterms:W3CDTF">2024-06-26T10:51:50Z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