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7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, raconte-moi : la guerre et la libération d'Aywaille (BIB 1809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2024-06-26T11:23:07Z</dcterms:created>
  <dcterms:modified xsi:type="dcterms:W3CDTF">2024-06-26T11:23:07Z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