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8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2965_ca_object_representations_media_1085_large1.jpg"/>
</Relationships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économie des transports collectifs (259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4:05:1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ento de l'enseignement : 1988-1989 (319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2:01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e l'an 2 ou cinquantes questions sur l'enseignement communautarisé (116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5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2 [Quarante-deux] à l'éducation, 30 décrets, 200 arrêtés (1166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cherche scientifique en Belgique et dans la C.E.E.: la recherche scientifique, clé de l'avenir (209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3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van Ylieff : le cœur est de retour    (ARC-C AFF ELE 0374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Yvan Ylieff (BE ALPHAS ARC-P YLI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Roggemann, fondateur du journal "Le travail" et père du syndicalisme vervietois (BIB 1799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2024-05-20T10:50:04Z</dcterms:created>
  <dcterms:modified xsi:type="dcterms:W3CDTF">2024-05-20T10:50:04Z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